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6" r:id="rId2"/>
    <p:sldId id="260" r:id="rId3"/>
    <p:sldId id="257" r:id="rId4"/>
    <p:sldId id="258" r:id="rId5"/>
    <p:sldId id="259" r:id="rId6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E8EC8"/>
    <a:srgbClr val="C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5268" autoAdjust="0"/>
  </p:normalViewPr>
  <p:slideViewPr>
    <p:cSldViewPr snapToGrid="0">
      <p:cViewPr varScale="1">
        <p:scale>
          <a:sx n="79" d="100"/>
          <a:sy n="79" d="100"/>
        </p:scale>
        <p:origin x="131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E02EC8-D610-406B-8CE5-DA85FF16011D}" type="datetimeFigureOut">
              <a:rPr lang="it-IT" smtClean="0"/>
              <a:t>23/09/2017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C956A1-DCDA-428C-B47C-91D24E281F2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98399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C956A1-DCDA-428C-B47C-91D24E281F22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948168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C956A1-DCDA-428C-B47C-91D24E281F22}" type="slidenum">
              <a:rPr lang="it-IT" smtClean="0"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403976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8F307-3ACC-4515-ADB1-8862BA07225B}" type="datetimeFigureOut">
              <a:rPr lang="it-IT" smtClean="0"/>
              <a:t>23/09/2017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AB381-3F62-4AB6-9011-CD966F83CD5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546616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8F307-3ACC-4515-ADB1-8862BA07225B}" type="datetimeFigureOut">
              <a:rPr lang="it-IT" smtClean="0"/>
              <a:t>23/09/2017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AB381-3F62-4AB6-9011-CD966F83CD5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893589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8F307-3ACC-4515-ADB1-8862BA07225B}" type="datetimeFigureOut">
              <a:rPr lang="it-IT" smtClean="0"/>
              <a:t>23/09/2017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AB381-3F62-4AB6-9011-CD966F83CD5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240274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8F307-3ACC-4515-ADB1-8862BA07225B}" type="datetimeFigureOut">
              <a:rPr lang="it-IT" smtClean="0"/>
              <a:t>23/09/2017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AB381-3F62-4AB6-9011-CD966F83CD5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804075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8F307-3ACC-4515-ADB1-8862BA07225B}" type="datetimeFigureOut">
              <a:rPr lang="it-IT" smtClean="0"/>
              <a:t>23/09/2017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AB381-3F62-4AB6-9011-CD966F83CD5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830063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8F307-3ACC-4515-ADB1-8862BA07225B}" type="datetimeFigureOut">
              <a:rPr lang="it-IT" smtClean="0"/>
              <a:t>23/09/2017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AB381-3F62-4AB6-9011-CD966F83CD5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12608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8F307-3ACC-4515-ADB1-8862BA07225B}" type="datetimeFigureOut">
              <a:rPr lang="it-IT" smtClean="0"/>
              <a:t>23/09/2017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AB381-3F62-4AB6-9011-CD966F83CD5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285545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8F307-3ACC-4515-ADB1-8862BA07225B}" type="datetimeFigureOut">
              <a:rPr lang="it-IT" smtClean="0"/>
              <a:t>23/09/2017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AB381-3F62-4AB6-9011-CD966F83CD5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815244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8F307-3ACC-4515-ADB1-8862BA07225B}" type="datetimeFigureOut">
              <a:rPr lang="it-IT" smtClean="0"/>
              <a:t>23/09/2017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AB381-3F62-4AB6-9011-CD966F83CD5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465753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8F307-3ACC-4515-ADB1-8862BA07225B}" type="datetimeFigureOut">
              <a:rPr lang="it-IT" smtClean="0"/>
              <a:t>23/09/2017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AB381-3F62-4AB6-9011-CD966F83CD5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77266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8F307-3ACC-4515-ADB1-8862BA07225B}" type="datetimeFigureOut">
              <a:rPr lang="it-IT" smtClean="0"/>
              <a:t>23/09/2017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AB381-3F62-4AB6-9011-CD966F83CD5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27403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E8F307-3ACC-4515-ADB1-8862BA07225B}" type="datetimeFigureOut">
              <a:rPr lang="it-IT" smtClean="0"/>
              <a:t>23/09/2017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9AB381-3F62-4AB6-9011-CD966F83CD5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816820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emf"/><Relationship Id="rId3" Type="http://schemas.openxmlformats.org/officeDocument/2006/relationships/image" Target="../media/image1.emf"/><Relationship Id="rId7" Type="http://schemas.openxmlformats.org/officeDocument/2006/relationships/image" Target="../media/image5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emf"/><Relationship Id="rId5" Type="http://schemas.openxmlformats.org/officeDocument/2006/relationships/image" Target="../media/image3.emf"/><Relationship Id="rId4" Type="http://schemas.openxmlformats.org/officeDocument/2006/relationships/image" Target="../media/image2.emf"/><Relationship Id="rId9" Type="http://schemas.openxmlformats.org/officeDocument/2006/relationships/image" Target="../media/image7.e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emf"/><Relationship Id="rId13" Type="http://schemas.openxmlformats.org/officeDocument/2006/relationships/image" Target="../media/image19.emf"/><Relationship Id="rId3" Type="http://schemas.openxmlformats.org/officeDocument/2006/relationships/image" Target="../media/image9.emf"/><Relationship Id="rId7" Type="http://schemas.openxmlformats.org/officeDocument/2006/relationships/image" Target="../media/image13.emf"/><Relationship Id="rId12" Type="http://schemas.openxmlformats.org/officeDocument/2006/relationships/image" Target="../media/image18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emf"/><Relationship Id="rId11" Type="http://schemas.openxmlformats.org/officeDocument/2006/relationships/image" Target="../media/image17.emf"/><Relationship Id="rId5" Type="http://schemas.openxmlformats.org/officeDocument/2006/relationships/image" Target="../media/image11.emf"/><Relationship Id="rId15" Type="http://schemas.openxmlformats.org/officeDocument/2006/relationships/image" Target="../media/image21.emf"/><Relationship Id="rId10" Type="http://schemas.openxmlformats.org/officeDocument/2006/relationships/image" Target="../media/image16.emf"/><Relationship Id="rId4" Type="http://schemas.openxmlformats.org/officeDocument/2006/relationships/image" Target="../media/image10.emf"/><Relationship Id="rId9" Type="http://schemas.openxmlformats.org/officeDocument/2006/relationships/image" Target="../media/image15.emf"/><Relationship Id="rId14" Type="http://schemas.openxmlformats.org/officeDocument/2006/relationships/image" Target="../media/image20.e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emf"/><Relationship Id="rId3" Type="http://schemas.openxmlformats.org/officeDocument/2006/relationships/image" Target="../media/image22.emf"/><Relationship Id="rId7" Type="http://schemas.openxmlformats.org/officeDocument/2006/relationships/image" Target="../media/image26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5.emf"/><Relationship Id="rId5" Type="http://schemas.openxmlformats.org/officeDocument/2006/relationships/image" Target="../media/image24.emf"/><Relationship Id="rId4" Type="http://schemas.openxmlformats.org/officeDocument/2006/relationships/image" Target="../media/image23.emf"/><Relationship Id="rId9" Type="http://schemas.openxmlformats.org/officeDocument/2006/relationships/image" Target="../media/image1.e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emf"/><Relationship Id="rId3" Type="http://schemas.openxmlformats.org/officeDocument/2006/relationships/image" Target="../media/image28.emf"/><Relationship Id="rId7" Type="http://schemas.openxmlformats.org/officeDocument/2006/relationships/image" Target="../media/image32.emf"/><Relationship Id="rId2" Type="http://schemas.openxmlformats.org/officeDocument/2006/relationships/image" Target="../media/image27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1.emf"/><Relationship Id="rId5" Type="http://schemas.openxmlformats.org/officeDocument/2006/relationships/image" Target="../media/image30.emf"/><Relationship Id="rId4" Type="http://schemas.openxmlformats.org/officeDocument/2006/relationships/image" Target="../media/image29.e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.emf"/><Relationship Id="rId3" Type="http://schemas.openxmlformats.org/officeDocument/2006/relationships/image" Target="../media/image34.emf"/><Relationship Id="rId7" Type="http://schemas.openxmlformats.org/officeDocument/2006/relationships/image" Target="../media/image38.emf"/><Relationship Id="rId2" Type="http://schemas.openxmlformats.org/officeDocument/2006/relationships/image" Target="../media/image33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7.emf"/><Relationship Id="rId5" Type="http://schemas.openxmlformats.org/officeDocument/2006/relationships/image" Target="../media/image36.emf"/><Relationship Id="rId4" Type="http://schemas.openxmlformats.org/officeDocument/2006/relationships/image" Target="../media/image35.emf"/><Relationship Id="rId9" Type="http://schemas.openxmlformats.org/officeDocument/2006/relationships/image" Target="../media/image40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magine 7">
            <a:extLst>
              <a:ext uri="{FF2B5EF4-FFF2-40B4-BE49-F238E27FC236}">
                <a16:creationId xmlns:a16="http://schemas.microsoft.com/office/drawing/2014/main" id="{95C1198C-BBE6-4E4E-AF2F-F02E49B82C77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38111"/>
          <a:stretch/>
        </p:blipFill>
        <p:spPr>
          <a:xfrm>
            <a:off x="6624535" y="0"/>
            <a:ext cx="3272429" cy="6858000"/>
          </a:xfrm>
          <a:prstGeom prst="rect">
            <a:avLst/>
          </a:prstGeom>
        </p:spPr>
      </p:pic>
      <p:pic>
        <p:nvPicPr>
          <p:cNvPr id="2" name="Immagine 1">
            <a:extLst>
              <a:ext uri="{FF2B5EF4-FFF2-40B4-BE49-F238E27FC236}">
                <a16:creationId xmlns:a16="http://schemas.microsoft.com/office/drawing/2014/main" id="{62885B91-6035-4297-83F8-524F31C72A83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62423" y="108569"/>
            <a:ext cx="6751184" cy="1292214"/>
          </a:xfrm>
          <a:prstGeom prst="rect">
            <a:avLst/>
          </a:prstGeom>
        </p:spPr>
      </p:pic>
      <p:pic>
        <p:nvPicPr>
          <p:cNvPr id="3" name="Immagine 2">
            <a:extLst>
              <a:ext uri="{FF2B5EF4-FFF2-40B4-BE49-F238E27FC236}">
                <a16:creationId xmlns:a16="http://schemas.microsoft.com/office/drawing/2014/main" id="{11717B68-4B87-48AA-90BE-19CC4505CE00}"/>
              </a:ext>
            </a:extLst>
          </p:cNvPr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02848" y="1728475"/>
            <a:ext cx="6001364" cy="895424"/>
          </a:xfrm>
          <a:prstGeom prst="rect">
            <a:avLst/>
          </a:prstGeom>
          <a:ln>
            <a:noFill/>
          </a:ln>
        </p:spPr>
      </p:pic>
      <p:pic>
        <p:nvPicPr>
          <p:cNvPr id="4" name="Immagine 3">
            <a:extLst>
              <a:ext uri="{FF2B5EF4-FFF2-40B4-BE49-F238E27FC236}">
                <a16:creationId xmlns:a16="http://schemas.microsoft.com/office/drawing/2014/main" id="{721D1BF6-9E0A-486A-A051-E9B7A7E36E62}"/>
              </a:ext>
            </a:extLst>
          </p:cNvPr>
          <p:cNvPicPr>
            <a:picLocks noChangeAspect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02844" y="2691717"/>
            <a:ext cx="6001370" cy="571822"/>
          </a:xfrm>
          <a:prstGeom prst="rect">
            <a:avLst/>
          </a:prstGeom>
          <a:ln>
            <a:noFill/>
          </a:ln>
        </p:spPr>
      </p:pic>
      <p:pic>
        <p:nvPicPr>
          <p:cNvPr id="5" name="Immagine 4">
            <a:extLst>
              <a:ext uri="{FF2B5EF4-FFF2-40B4-BE49-F238E27FC236}">
                <a16:creationId xmlns:a16="http://schemas.microsoft.com/office/drawing/2014/main" id="{69586A10-C687-423D-A3A3-C7F88BB622AE}"/>
              </a:ext>
            </a:extLst>
          </p:cNvPr>
          <p:cNvPicPr>
            <a:picLocks noChangeAspect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02845" y="3331357"/>
            <a:ext cx="6001367" cy="535322"/>
          </a:xfrm>
          <a:prstGeom prst="rect">
            <a:avLst/>
          </a:prstGeom>
          <a:ln>
            <a:noFill/>
          </a:ln>
        </p:spPr>
      </p:pic>
      <p:pic>
        <p:nvPicPr>
          <p:cNvPr id="6" name="Immagine 5">
            <a:extLst>
              <a:ext uri="{FF2B5EF4-FFF2-40B4-BE49-F238E27FC236}">
                <a16:creationId xmlns:a16="http://schemas.microsoft.com/office/drawing/2014/main" id="{F87E19B6-ED54-41DE-BBF2-334D2BB26B39}"/>
              </a:ext>
            </a:extLst>
          </p:cNvPr>
          <p:cNvPicPr>
            <a:picLocks noChangeAspect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02844" y="3952975"/>
            <a:ext cx="6001368" cy="1070641"/>
          </a:xfrm>
          <a:prstGeom prst="rect">
            <a:avLst/>
          </a:prstGeom>
          <a:ln>
            <a:noFill/>
          </a:ln>
        </p:spPr>
      </p:pic>
      <p:pic>
        <p:nvPicPr>
          <p:cNvPr id="7" name="Immagine 6">
            <a:extLst>
              <a:ext uri="{FF2B5EF4-FFF2-40B4-BE49-F238E27FC236}">
                <a16:creationId xmlns:a16="http://schemas.microsoft.com/office/drawing/2014/main" id="{FFFE0870-0458-48A0-B983-490BDC13E407}"/>
              </a:ext>
            </a:extLst>
          </p:cNvPr>
          <p:cNvPicPr>
            <a:picLocks noChangeAspect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02844" y="5109912"/>
            <a:ext cx="6001369" cy="586116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524264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>
            <a:extLst>
              <a:ext uri="{FF2B5EF4-FFF2-40B4-BE49-F238E27FC236}">
                <a16:creationId xmlns:a16="http://schemas.microsoft.com/office/drawing/2014/main" id="{6D7B47BB-A296-43C1-82E2-69F02C0063A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8935" y="160625"/>
            <a:ext cx="4146252" cy="984179"/>
          </a:xfrm>
          <a:prstGeom prst="rect">
            <a:avLst/>
          </a:prstGeom>
        </p:spPr>
      </p:pic>
      <p:pic>
        <p:nvPicPr>
          <p:cNvPr id="3" name="Immagine 2">
            <a:extLst>
              <a:ext uri="{FF2B5EF4-FFF2-40B4-BE49-F238E27FC236}">
                <a16:creationId xmlns:a16="http://schemas.microsoft.com/office/drawing/2014/main" id="{E750DD33-586D-44A9-8DEF-E342607D507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018" y="1339708"/>
            <a:ext cx="4711148" cy="601698"/>
          </a:xfrm>
          <a:prstGeom prst="rect">
            <a:avLst/>
          </a:prstGeom>
          <a:ln>
            <a:noFill/>
          </a:ln>
        </p:spPr>
      </p:pic>
      <p:pic>
        <p:nvPicPr>
          <p:cNvPr id="4" name="Immagine 3">
            <a:extLst>
              <a:ext uri="{FF2B5EF4-FFF2-40B4-BE49-F238E27FC236}">
                <a16:creationId xmlns:a16="http://schemas.microsoft.com/office/drawing/2014/main" id="{479150EE-8D75-4C1A-AFD7-4C42A9E6DE7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3018" y="2043586"/>
            <a:ext cx="4711146" cy="649452"/>
          </a:xfrm>
          <a:prstGeom prst="rect">
            <a:avLst/>
          </a:prstGeom>
          <a:ln>
            <a:noFill/>
          </a:ln>
        </p:spPr>
      </p:pic>
      <p:pic>
        <p:nvPicPr>
          <p:cNvPr id="5" name="Immagine 4">
            <a:extLst>
              <a:ext uri="{FF2B5EF4-FFF2-40B4-BE49-F238E27FC236}">
                <a16:creationId xmlns:a16="http://schemas.microsoft.com/office/drawing/2014/main" id="{D3787174-3F11-4908-88E2-2C34E59BC777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1499" r="2380"/>
          <a:stretch/>
        </p:blipFill>
        <p:spPr>
          <a:xfrm>
            <a:off x="93015" y="2795217"/>
            <a:ext cx="4711147" cy="872975"/>
          </a:xfrm>
          <a:prstGeom prst="rect">
            <a:avLst/>
          </a:prstGeom>
          <a:ln>
            <a:noFill/>
          </a:ln>
        </p:spPr>
      </p:pic>
      <p:pic>
        <p:nvPicPr>
          <p:cNvPr id="6" name="Immagine 5">
            <a:extLst>
              <a:ext uri="{FF2B5EF4-FFF2-40B4-BE49-F238E27FC236}">
                <a16:creationId xmlns:a16="http://schemas.microsoft.com/office/drawing/2014/main" id="{5F8D9329-FECC-4262-B517-EBD1E76E5A5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3016" y="3775883"/>
            <a:ext cx="4711148" cy="821366"/>
          </a:xfrm>
          <a:prstGeom prst="rect">
            <a:avLst/>
          </a:prstGeom>
          <a:ln>
            <a:noFill/>
          </a:ln>
        </p:spPr>
      </p:pic>
      <p:pic>
        <p:nvPicPr>
          <p:cNvPr id="7" name="Immagine 6">
            <a:extLst>
              <a:ext uri="{FF2B5EF4-FFF2-40B4-BE49-F238E27FC236}">
                <a16:creationId xmlns:a16="http://schemas.microsoft.com/office/drawing/2014/main" id="{1C8DA399-4BF7-43DA-B4CE-1FCD3AF301B0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r="-819"/>
          <a:stretch/>
        </p:blipFill>
        <p:spPr>
          <a:xfrm>
            <a:off x="93016" y="4742391"/>
            <a:ext cx="4711147" cy="840467"/>
          </a:xfrm>
          <a:prstGeom prst="rect">
            <a:avLst/>
          </a:prstGeom>
          <a:ln>
            <a:noFill/>
          </a:ln>
        </p:spPr>
      </p:pic>
      <p:pic>
        <p:nvPicPr>
          <p:cNvPr id="8" name="Immagine 7">
            <a:extLst>
              <a:ext uri="{FF2B5EF4-FFF2-40B4-BE49-F238E27FC236}">
                <a16:creationId xmlns:a16="http://schemas.microsoft.com/office/drawing/2014/main" id="{45CFDF89-C1C9-4E9A-83B8-C918A8A8DF92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93016" y="5728000"/>
            <a:ext cx="4711147" cy="799801"/>
          </a:xfrm>
          <a:prstGeom prst="rect">
            <a:avLst/>
          </a:prstGeom>
          <a:ln>
            <a:noFill/>
          </a:ln>
        </p:spPr>
      </p:pic>
      <p:pic>
        <p:nvPicPr>
          <p:cNvPr id="9" name="Immagine 8">
            <a:extLst>
              <a:ext uri="{FF2B5EF4-FFF2-40B4-BE49-F238E27FC236}">
                <a16:creationId xmlns:a16="http://schemas.microsoft.com/office/drawing/2014/main" id="{1AD5EF3B-3353-4343-9763-DFA1870DCA29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029911" y="1641266"/>
            <a:ext cx="4691262" cy="279948"/>
          </a:xfrm>
          <a:prstGeom prst="rect">
            <a:avLst/>
          </a:prstGeom>
          <a:ln>
            <a:noFill/>
          </a:ln>
        </p:spPr>
      </p:pic>
      <p:pic>
        <p:nvPicPr>
          <p:cNvPr id="10" name="Immagine 9">
            <a:extLst>
              <a:ext uri="{FF2B5EF4-FFF2-40B4-BE49-F238E27FC236}">
                <a16:creationId xmlns:a16="http://schemas.microsoft.com/office/drawing/2014/main" id="{0D3D5558-A32E-4900-9F1A-3DE35F34DF40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029910" y="2022869"/>
            <a:ext cx="4691263" cy="491507"/>
          </a:xfrm>
          <a:prstGeom prst="rect">
            <a:avLst/>
          </a:prstGeom>
          <a:ln>
            <a:noFill/>
          </a:ln>
        </p:spPr>
      </p:pic>
      <p:pic>
        <p:nvPicPr>
          <p:cNvPr id="11" name="Immagine 10">
            <a:extLst>
              <a:ext uri="{FF2B5EF4-FFF2-40B4-BE49-F238E27FC236}">
                <a16:creationId xmlns:a16="http://schemas.microsoft.com/office/drawing/2014/main" id="{D9CFE0F4-1508-4918-B327-77F0C65EBE50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5036996" y="2594732"/>
            <a:ext cx="4684177" cy="640527"/>
          </a:xfrm>
          <a:prstGeom prst="rect">
            <a:avLst/>
          </a:prstGeom>
          <a:ln>
            <a:noFill/>
          </a:ln>
        </p:spPr>
      </p:pic>
      <p:pic>
        <p:nvPicPr>
          <p:cNvPr id="12" name="Immagine 11">
            <a:extLst>
              <a:ext uri="{FF2B5EF4-FFF2-40B4-BE49-F238E27FC236}">
                <a16:creationId xmlns:a16="http://schemas.microsoft.com/office/drawing/2014/main" id="{73F05C83-BFD2-4950-A69E-8681FFD38960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5029909" y="3331239"/>
            <a:ext cx="4691263" cy="665731"/>
          </a:xfrm>
          <a:prstGeom prst="rect">
            <a:avLst/>
          </a:prstGeom>
          <a:ln>
            <a:noFill/>
          </a:ln>
        </p:spPr>
      </p:pic>
      <p:pic>
        <p:nvPicPr>
          <p:cNvPr id="13" name="Immagine 12">
            <a:extLst>
              <a:ext uri="{FF2B5EF4-FFF2-40B4-BE49-F238E27FC236}">
                <a16:creationId xmlns:a16="http://schemas.microsoft.com/office/drawing/2014/main" id="{2CB6F4A9-1CDC-4FE2-AA53-764F258F8287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5029908" y="4157808"/>
            <a:ext cx="4691263" cy="618180"/>
          </a:xfrm>
          <a:prstGeom prst="rect">
            <a:avLst/>
          </a:prstGeom>
          <a:ln>
            <a:noFill/>
          </a:ln>
        </p:spPr>
      </p:pic>
      <p:pic>
        <p:nvPicPr>
          <p:cNvPr id="14" name="Immagine 13">
            <a:extLst>
              <a:ext uri="{FF2B5EF4-FFF2-40B4-BE49-F238E27FC236}">
                <a16:creationId xmlns:a16="http://schemas.microsoft.com/office/drawing/2014/main" id="{40316053-2B97-4045-91AC-3EF4C35753C2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5036995" y="4931175"/>
            <a:ext cx="4684175" cy="399073"/>
          </a:xfrm>
          <a:prstGeom prst="rect">
            <a:avLst/>
          </a:prstGeom>
          <a:ln>
            <a:noFill/>
          </a:ln>
        </p:spPr>
      </p:pic>
      <p:pic>
        <p:nvPicPr>
          <p:cNvPr id="15" name="Immagine 14">
            <a:extLst>
              <a:ext uri="{FF2B5EF4-FFF2-40B4-BE49-F238E27FC236}">
                <a16:creationId xmlns:a16="http://schemas.microsoft.com/office/drawing/2014/main" id="{A7A9894F-8D11-428D-BE92-ADDF0DCF88F0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5029908" y="5464182"/>
            <a:ext cx="4691262" cy="393125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659524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Immagine 15">
            <a:extLst>
              <a:ext uri="{FF2B5EF4-FFF2-40B4-BE49-F238E27FC236}">
                <a16:creationId xmlns:a16="http://schemas.microsoft.com/office/drawing/2014/main" id="{EEBACA6E-3118-4ECC-AFA6-5A7AF9D5D55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4645" y="2197722"/>
            <a:ext cx="6050079" cy="810412"/>
          </a:xfrm>
          <a:prstGeom prst="rect">
            <a:avLst/>
          </a:prstGeom>
          <a:ln>
            <a:noFill/>
          </a:ln>
        </p:spPr>
      </p:pic>
      <p:pic>
        <p:nvPicPr>
          <p:cNvPr id="17" name="Immagine 16">
            <a:extLst>
              <a:ext uri="{FF2B5EF4-FFF2-40B4-BE49-F238E27FC236}">
                <a16:creationId xmlns:a16="http://schemas.microsoft.com/office/drawing/2014/main" id="{5F0D2280-0E4F-47C2-BC62-83F6106A931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4645" y="3110698"/>
            <a:ext cx="6035790" cy="801870"/>
          </a:xfrm>
          <a:prstGeom prst="rect">
            <a:avLst/>
          </a:prstGeom>
          <a:ln>
            <a:noFill/>
          </a:ln>
        </p:spPr>
      </p:pic>
      <p:pic>
        <p:nvPicPr>
          <p:cNvPr id="18" name="Immagine 17">
            <a:extLst>
              <a:ext uri="{FF2B5EF4-FFF2-40B4-BE49-F238E27FC236}">
                <a16:creationId xmlns:a16="http://schemas.microsoft.com/office/drawing/2014/main" id="{1E3FD694-31A3-4F32-A1BE-31FBB0C4AF2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24645" y="4048668"/>
            <a:ext cx="6035790" cy="854561"/>
          </a:xfrm>
          <a:prstGeom prst="rect">
            <a:avLst/>
          </a:prstGeom>
          <a:ln>
            <a:noFill/>
          </a:ln>
        </p:spPr>
      </p:pic>
      <p:pic>
        <p:nvPicPr>
          <p:cNvPr id="19" name="Immagine 18">
            <a:extLst>
              <a:ext uri="{FF2B5EF4-FFF2-40B4-BE49-F238E27FC236}">
                <a16:creationId xmlns:a16="http://schemas.microsoft.com/office/drawing/2014/main" id="{6A024864-FF48-45A1-AFA5-8AF1F6B9F16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24645" y="5061330"/>
            <a:ext cx="6050079" cy="824032"/>
          </a:xfrm>
          <a:prstGeom prst="rect">
            <a:avLst/>
          </a:prstGeom>
          <a:ln>
            <a:noFill/>
          </a:ln>
        </p:spPr>
      </p:pic>
      <p:pic>
        <p:nvPicPr>
          <p:cNvPr id="20" name="Immagine 19">
            <a:extLst>
              <a:ext uri="{FF2B5EF4-FFF2-40B4-BE49-F238E27FC236}">
                <a16:creationId xmlns:a16="http://schemas.microsoft.com/office/drawing/2014/main" id="{D742ED9A-EA5F-4583-BC48-FC443145B1C3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38934" y="6043463"/>
            <a:ext cx="6035790" cy="530467"/>
          </a:xfrm>
          <a:prstGeom prst="rect">
            <a:avLst/>
          </a:prstGeom>
          <a:ln>
            <a:noFill/>
          </a:ln>
        </p:spPr>
      </p:pic>
      <p:pic>
        <p:nvPicPr>
          <p:cNvPr id="21" name="Immagine 20">
            <a:extLst>
              <a:ext uri="{FF2B5EF4-FFF2-40B4-BE49-F238E27FC236}">
                <a16:creationId xmlns:a16="http://schemas.microsoft.com/office/drawing/2014/main" id="{C33531E5-96E9-46E5-974E-41327105E14C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38934" y="160625"/>
            <a:ext cx="4486899" cy="1065037"/>
          </a:xfrm>
          <a:prstGeom prst="rect">
            <a:avLst/>
          </a:prstGeom>
        </p:spPr>
      </p:pic>
      <p:sp>
        <p:nvSpPr>
          <p:cNvPr id="22" name="Rettangolo 21">
            <a:extLst>
              <a:ext uri="{FF2B5EF4-FFF2-40B4-BE49-F238E27FC236}">
                <a16:creationId xmlns:a16="http://schemas.microsoft.com/office/drawing/2014/main" id="{FACD8339-5BCF-4096-945E-96770C92BCC9}"/>
              </a:ext>
            </a:extLst>
          </p:cNvPr>
          <p:cNvSpPr/>
          <p:nvPr/>
        </p:nvSpPr>
        <p:spPr>
          <a:xfrm>
            <a:off x="224645" y="1383763"/>
            <a:ext cx="4014415" cy="523220"/>
          </a:xfrm>
          <a:prstGeom prst="rect">
            <a:avLst/>
          </a:prstGeom>
          <a:solidFill>
            <a:srgbClr val="5E8EC8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2800" b="1" cap="none" spc="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TESI ANNUALI 2017-18</a:t>
            </a:r>
          </a:p>
        </p:txBody>
      </p:sp>
      <p:pic>
        <p:nvPicPr>
          <p:cNvPr id="23" name="Immagine 22">
            <a:extLst>
              <a:ext uri="{FF2B5EF4-FFF2-40B4-BE49-F238E27FC236}">
                <a16:creationId xmlns:a16="http://schemas.microsoft.com/office/drawing/2014/main" id="{FF08E17F-1AAA-4DA2-BA34-EACEC933F0A0}"/>
              </a:ext>
            </a:extLst>
          </p:cNvPr>
          <p:cNvPicPr>
            <a:picLocks noChangeAspect="1"/>
          </p:cNvPicPr>
          <p:nvPr/>
        </p:nvPicPr>
        <p:blipFill rotWithShape="1">
          <a:blip r:embed="rId9"/>
          <a:srcRect r="38111"/>
          <a:stretch/>
        </p:blipFill>
        <p:spPr>
          <a:xfrm>
            <a:off x="6624535" y="0"/>
            <a:ext cx="327242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72237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>
            <a:extLst>
              <a:ext uri="{FF2B5EF4-FFF2-40B4-BE49-F238E27FC236}">
                <a16:creationId xmlns:a16="http://schemas.microsoft.com/office/drawing/2014/main" id="{DD9F2D9A-C5B0-4B01-9F88-C1F01455DD2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4684" y="110295"/>
            <a:ext cx="4807394" cy="1438492"/>
          </a:xfrm>
          <a:prstGeom prst="rect">
            <a:avLst/>
          </a:prstGeom>
        </p:spPr>
      </p:pic>
      <p:pic>
        <p:nvPicPr>
          <p:cNvPr id="3" name="Immagine 2">
            <a:extLst>
              <a:ext uri="{FF2B5EF4-FFF2-40B4-BE49-F238E27FC236}">
                <a16:creationId xmlns:a16="http://schemas.microsoft.com/office/drawing/2014/main" id="{F4B44737-850F-4AD4-AF66-EE4441B8F65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8156" y="1744776"/>
            <a:ext cx="6100423" cy="576571"/>
          </a:xfrm>
          <a:prstGeom prst="rect">
            <a:avLst/>
          </a:prstGeom>
          <a:ln>
            <a:noFill/>
          </a:ln>
        </p:spPr>
      </p:pic>
      <p:pic>
        <p:nvPicPr>
          <p:cNvPr id="4" name="Immagine 3">
            <a:extLst>
              <a:ext uri="{FF2B5EF4-FFF2-40B4-BE49-F238E27FC236}">
                <a16:creationId xmlns:a16="http://schemas.microsoft.com/office/drawing/2014/main" id="{8BB913EE-06DE-4625-B8E3-0F9932380B1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8156" y="2457627"/>
            <a:ext cx="6100423" cy="840969"/>
          </a:xfrm>
          <a:prstGeom prst="rect">
            <a:avLst/>
          </a:prstGeom>
          <a:ln>
            <a:noFill/>
          </a:ln>
        </p:spPr>
      </p:pic>
      <p:pic>
        <p:nvPicPr>
          <p:cNvPr id="5" name="Immagine 4">
            <a:extLst>
              <a:ext uri="{FF2B5EF4-FFF2-40B4-BE49-F238E27FC236}">
                <a16:creationId xmlns:a16="http://schemas.microsoft.com/office/drawing/2014/main" id="{544C5406-B6F8-490C-BB71-1370400CC49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18157" y="3494585"/>
            <a:ext cx="6100422" cy="1100680"/>
          </a:xfrm>
          <a:prstGeom prst="rect">
            <a:avLst/>
          </a:prstGeom>
          <a:ln>
            <a:noFill/>
          </a:ln>
        </p:spPr>
      </p:pic>
      <p:pic>
        <p:nvPicPr>
          <p:cNvPr id="6" name="Immagine 5">
            <a:extLst>
              <a:ext uri="{FF2B5EF4-FFF2-40B4-BE49-F238E27FC236}">
                <a16:creationId xmlns:a16="http://schemas.microsoft.com/office/drawing/2014/main" id="{31A6BFFD-D022-47C5-8949-6AC5D02B74B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47091" y="5768503"/>
            <a:ext cx="6071488" cy="787746"/>
          </a:xfrm>
          <a:prstGeom prst="rect">
            <a:avLst/>
          </a:prstGeom>
          <a:ln>
            <a:noFill/>
          </a:ln>
        </p:spPr>
      </p:pic>
      <p:pic>
        <p:nvPicPr>
          <p:cNvPr id="7" name="Immagine 6">
            <a:extLst>
              <a:ext uri="{FF2B5EF4-FFF2-40B4-BE49-F238E27FC236}">
                <a16:creationId xmlns:a16="http://schemas.microsoft.com/office/drawing/2014/main" id="{6E1B2F19-9D16-4ED3-8DF8-972827E0077D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47091" y="4762685"/>
            <a:ext cx="6071488" cy="852391"/>
          </a:xfrm>
          <a:prstGeom prst="rect">
            <a:avLst/>
          </a:prstGeom>
          <a:ln>
            <a:noFill/>
          </a:ln>
        </p:spPr>
      </p:pic>
      <p:pic>
        <p:nvPicPr>
          <p:cNvPr id="8" name="Immagine 7">
            <a:extLst>
              <a:ext uri="{FF2B5EF4-FFF2-40B4-BE49-F238E27FC236}">
                <a16:creationId xmlns:a16="http://schemas.microsoft.com/office/drawing/2014/main" id="{1A95BF4B-C35E-4600-9A11-F183DFED467A}"/>
              </a:ext>
            </a:extLst>
          </p:cNvPr>
          <p:cNvPicPr>
            <a:picLocks noChangeAspect="1"/>
          </p:cNvPicPr>
          <p:nvPr/>
        </p:nvPicPr>
        <p:blipFill rotWithShape="1">
          <a:blip r:embed="rId8"/>
          <a:srcRect r="38111"/>
          <a:stretch/>
        </p:blipFill>
        <p:spPr>
          <a:xfrm>
            <a:off x="6624535" y="0"/>
            <a:ext cx="327242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69907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>
            <a:extLst>
              <a:ext uri="{FF2B5EF4-FFF2-40B4-BE49-F238E27FC236}">
                <a16:creationId xmlns:a16="http://schemas.microsoft.com/office/drawing/2014/main" id="{460E6C98-B329-45EA-9F1C-D2CC824735D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2209" y="97743"/>
            <a:ext cx="4541723" cy="1361406"/>
          </a:xfrm>
          <a:prstGeom prst="rect">
            <a:avLst/>
          </a:prstGeom>
        </p:spPr>
      </p:pic>
      <p:pic>
        <p:nvPicPr>
          <p:cNvPr id="3" name="Immagine 2">
            <a:extLst>
              <a:ext uri="{FF2B5EF4-FFF2-40B4-BE49-F238E27FC236}">
                <a16:creationId xmlns:a16="http://schemas.microsoft.com/office/drawing/2014/main" id="{8D722170-D213-4346-9CFE-FD724A90AD0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2732" y="1892341"/>
            <a:ext cx="4685254" cy="427422"/>
          </a:xfrm>
          <a:prstGeom prst="rect">
            <a:avLst/>
          </a:prstGeom>
          <a:ln>
            <a:noFill/>
          </a:ln>
        </p:spPr>
      </p:pic>
      <p:pic>
        <p:nvPicPr>
          <p:cNvPr id="4" name="Immagine 3">
            <a:extLst>
              <a:ext uri="{FF2B5EF4-FFF2-40B4-BE49-F238E27FC236}">
                <a16:creationId xmlns:a16="http://schemas.microsoft.com/office/drawing/2014/main" id="{50AB2218-F36A-416E-B307-AF1911C0BFC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2732" y="2510002"/>
            <a:ext cx="4691536" cy="623283"/>
          </a:xfrm>
          <a:prstGeom prst="rect">
            <a:avLst/>
          </a:prstGeom>
          <a:ln>
            <a:noFill/>
          </a:ln>
        </p:spPr>
      </p:pic>
      <p:pic>
        <p:nvPicPr>
          <p:cNvPr id="5" name="Immagine 4">
            <a:extLst>
              <a:ext uri="{FF2B5EF4-FFF2-40B4-BE49-F238E27FC236}">
                <a16:creationId xmlns:a16="http://schemas.microsoft.com/office/drawing/2014/main" id="{1D11868E-F5EB-4E2B-9D82-365B11B9EFF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02732" y="3323525"/>
            <a:ext cx="4685254" cy="440501"/>
          </a:xfrm>
          <a:prstGeom prst="rect">
            <a:avLst/>
          </a:prstGeom>
          <a:ln>
            <a:noFill/>
          </a:ln>
        </p:spPr>
      </p:pic>
      <p:pic>
        <p:nvPicPr>
          <p:cNvPr id="6" name="Immagine 5">
            <a:extLst>
              <a:ext uri="{FF2B5EF4-FFF2-40B4-BE49-F238E27FC236}">
                <a16:creationId xmlns:a16="http://schemas.microsoft.com/office/drawing/2014/main" id="{C2864E71-4723-4ADF-8658-136D7E4CB2F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007401" y="1848581"/>
            <a:ext cx="4685255" cy="857371"/>
          </a:xfrm>
          <a:prstGeom prst="rect">
            <a:avLst/>
          </a:prstGeom>
          <a:ln>
            <a:noFill/>
          </a:ln>
        </p:spPr>
      </p:pic>
      <p:pic>
        <p:nvPicPr>
          <p:cNvPr id="7" name="Immagine 6">
            <a:extLst>
              <a:ext uri="{FF2B5EF4-FFF2-40B4-BE49-F238E27FC236}">
                <a16:creationId xmlns:a16="http://schemas.microsoft.com/office/drawing/2014/main" id="{35FE9DC5-B6DB-4027-B088-618887022134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007401" y="2841047"/>
            <a:ext cx="4685255" cy="463453"/>
          </a:xfrm>
          <a:prstGeom prst="rect">
            <a:avLst/>
          </a:prstGeom>
          <a:ln>
            <a:noFill/>
          </a:ln>
        </p:spPr>
      </p:pic>
      <p:pic>
        <p:nvPicPr>
          <p:cNvPr id="8" name="Immagine 7">
            <a:extLst>
              <a:ext uri="{FF2B5EF4-FFF2-40B4-BE49-F238E27FC236}">
                <a16:creationId xmlns:a16="http://schemas.microsoft.com/office/drawing/2014/main" id="{C9244E9C-1B9E-40C8-9862-BBC6E8567484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007401" y="3439595"/>
            <a:ext cx="4685255" cy="405521"/>
          </a:xfrm>
          <a:prstGeom prst="rect">
            <a:avLst/>
          </a:prstGeom>
          <a:ln>
            <a:noFill/>
          </a:ln>
        </p:spPr>
      </p:pic>
      <p:pic>
        <p:nvPicPr>
          <p:cNvPr id="9" name="Immagine 8">
            <a:extLst>
              <a:ext uri="{FF2B5EF4-FFF2-40B4-BE49-F238E27FC236}">
                <a16:creationId xmlns:a16="http://schemas.microsoft.com/office/drawing/2014/main" id="{653F8D33-ABFE-4CEB-8815-21DB29B7DB37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92210" y="5129231"/>
            <a:ext cx="6004310" cy="730341"/>
          </a:xfrm>
          <a:prstGeom prst="rect">
            <a:avLst/>
          </a:prstGeom>
        </p:spPr>
      </p:pic>
      <p:sp>
        <p:nvSpPr>
          <p:cNvPr id="10" name="Rettangolo 9">
            <a:extLst>
              <a:ext uri="{FF2B5EF4-FFF2-40B4-BE49-F238E27FC236}">
                <a16:creationId xmlns:a16="http://schemas.microsoft.com/office/drawing/2014/main" id="{D9D308EF-F514-4C86-9B65-6609306D68F0}"/>
              </a:ext>
            </a:extLst>
          </p:cNvPr>
          <p:cNvSpPr/>
          <p:nvPr/>
        </p:nvSpPr>
        <p:spPr>
          <a:xfrm>
            <a:off x="282484" y="4250678"/>
            <a:ext cx="4014415" cy="523220"/>
          </a:xfrm>
          <a:prstGeom prst="rect">
            <a:avLst/>
          </a:prstGeom>
          <a:solidFill>
            <a:srgbClr val="5E8EC8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2800" b="1" cap="none" spc="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TESI ANNUALI 2017-18</a:t>
            </a:r>
          </a:p>
        </p:txBody>
      </p:sp>
      <p:cxnSp>
        <p:nvCxnSpPr>
          <p:cNvPr id="12" name="Connettore diritto 11">
            <a:extLst>
              <a:ext uri="{FF2B5EF4-FFF2-40B4-BE49-F238E27FC236}">
                <a16:creationId xmlns:a16="http://schemas.microsoft.com/office/drawing/2014/main" id="{2ADA274C-D5EE-49FF-8F9B-87D695EB2E6C}"/>
              </a:ext>
            </a:extLst>
          </p:cNvPr>
          <p:cNvCxnSpPr/>
          <p:nvPr/>
        </p:nvCxnSpPr>
        <p:spPr>
          <a:xfrm>
            <a:off x="4426086" y="4512288"/>
            <a:ext cx="5145932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6985304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209</TotalTime>
  <Words>8</Words>
  <Application>Microsoft Office PowerPoint</Application>
  <PresentationFormat>A4 (21x29,7 cm)</PresentationFormat>
  <Paragraphs>4</Paragraphs>
  <Slides>5</Slides>
  <Notes>2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Daniele Menolotto</dc:creator>
  <cp:lastModifiedBy>Daniele Menolotto</cp:lastModifiedBy>
  <cp:revision>6</cp:revision>
  <dcterms:created xsi:type="dcterms:W3CDTF">2017-09-23T18:18:25Z</dcterms:created>
  <dcterms:modified xsi:type="dcterms:W3CDTF">2017-09-23T21:48:08Z</dcterms:modified>
</cp:coreProperties>
</file>