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0" r:id="rId5"/>
    <p:sldId id="261" r:id="rId6"/>
    <p:sldId id="268" r:id="rId7"/>
    <p:sldId id="262" r:id="rId8"/>
    <p:sldId id="267" r:id="rId9"/>
    <p:sldId id="266" r:id="rId10"/>
    <p:sldId id="259" r:id="rId11"/>
    <p:sldId id="269" r:id="rId12"/>
    <p:sldId id="263" r:id="rId13"/>
    <p:sldId id="270" r:id="rId14"/>
    <p:sldId id="265" r:id="rId15"/>
    <p:sldId id="264" r:id="rId16"/>
    <p:sldId id="25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0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06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7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43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88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53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61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83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84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515F-4CCA-4489-A3EB-BBB7B243CBF2}" type="datetimeFigureOut">
              <a:rPr lang="it-IT" smtClean="0"/>
              <a:t>14/10/2017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24AD-D2CA-4F52-B700-1F8E9692D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50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756844" y="894750"/>
            <a:ext cx="8150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183803" y="2833742"/>
            <a:ext cx="9898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l’ha detto?</a:t>
            </a:r>
            <a:endParaRPr lang="it-IT" sz="1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095814" y="197295"/>
            <a:ext cx="1210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440007" y="468029"/>
            <a:ext cx="1210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756844" y="4039568"/>
            <a:ext cx="1210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181823" y="4919008"/>
            <a:ext cx="1210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606802" y="4620481"/>
            <a:ext cx="1210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33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 POPOLI RIVIERASCHI DEL MEDITERRANEO HANNO, INFATTI, CHE LO VOGLIANO O MENO, UN COMUNE DESTINO. ESSI HANNO ESERCITATO UNA INFLUENZA DECISIVA NEL PASSATO DELLA STORIA DELL'UMANITÀ</a:t>
            </a:r>
            <a:endParaRPr lang="it-IT" sz="34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</a:t>
            </a:r>
          </a:p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PIRA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2"/>
          <a:stretch/>
        </p:blipFill>
        <p:spPr>
          <a:xfrm>
            <a:off x="8797150" y="923014"/>
            <a:ext cx="2483021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0574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8132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LIBERO FISCHIO IN LIBERO STATO</a:t>
            </a:r>
            <a:endParaRPr lang="it-IT" sz="72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SANDRO</a:t>
            </a:r>
          </a:p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PERTINI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6" t="18954" r="25486" b="4183"/>
          <a:stretch/>
        </p:blipFill>
        <p:spPr>
          <a:xfrm>
            <a:off x="8799755" y="901498"/>
            <a:ext cx="2480417" cy="3162748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15072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 È UN MODO DIFFUSO DI FARE POLITICA CHE NON SI LIMITA ALLA PARTECIPAZIONE NEI PARTITI E NELLE ISTITUZIONI, MA CHE RIGUARDA AD ES. IL COMPETENTE ESERCIZIO DI UN MESTIERE E DI UNA PROFESSIONE, CHE RAPPRESENTA IN SÉ UN ALTO VALORE POLITICO.</a:t>
            </a:r>
            <a:endParaRPr lang="it-IT" sz="3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228" y="901498"/>
            <a:ext cx="2483021" cy="315923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5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81326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POLITICA È FORSE L’UNICA PROFESSIONE PER LA QUALE NON SI RITIENE NECESSARIO ALCUNA PREPARAZIONE</a:t>
            </a:r>
            <a:endParaRPr lang="it-IT" sz="4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ROBERT LOUIS STEVENSON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6" r="46145" b="20127"/>
          <a:stretch/>
        </p:blipFill>
        <p:spPr>
          <a:xfrm>
            <a:off x="8795156" y="895842"/>
            <a:ext cx="2485016" cy="3164892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3179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81326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BISOGNA AMARE IL TEMPO IN CUI SI VIVE  CON QUELL’INTELLIGENZA CRITICA CHE SA COGLIERE CIÒ CHE VI È DI BUONO E CIÒ CHE VA EVITATO, IMPEGNANDOSI A POTENZIARE CIÒ CHE È VALIDO, DA QUALUNQUE PARTE VENGA, ANCHE DA COLORO CHE SONO IDEOLOGICAMENTE E POLITICAMENTE DIVERSI, SAPENDO CHE IL NOSTRO COMPITO È QUELLO DI POTENZIARE LA VERITÀ</a:t>
            </a:r>
            <a:endParaRPr lang="it-IT" sz="26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5" r="24210"/>
          <a:stretch/>
        </p:blipFill>
        <p:spPr>
          <a:xfrm>
            <a:off x="8798228" y="901499"/>
            <a:ext cx="2481944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4655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CRISI È STATA DETERMINATA DALL'ESPULSIONE DI QUESTO PRIMATO CONTEMPLATIVO DEI VALORI DELL'UOMO</a:t>
            </a:r>
            <a:endParaRPr lang="it-IT" sz="44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</a:t>
            </a:r>
          </a:p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PIRA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2"/>
          <a:stretch/>
        </p:blipFill>
        <p:spPr>
          <a:xfrm>
            <a:off x="8797150" y="923014"/>
            <a:ext cx="2483021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50534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FAI BENE CIÒ CHE SEI CHIAMATO A FARE</a:t>
            </a:r>
            <a:endParaRPr lang="it-IT" sz="6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228" y="901498"/>
            <a:ext cx="2483021" cy="315923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0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228" y="901498"/>
            <a:ext cx="2483021" cy="315923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2"/>
          <a:stretch/>
        </p:blipFill>
        <p:spPr>
          <a:xfrm>
            <a:off x="805211" y="910828"/>
            <a:ext cx="2483021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5" r="24210"/>
          <a:stretch/>
        </p:blipFill>
        <p:spPr>
          <a:xfrm>
            <a:off x="4802258" y="910828"/>
            <a:ext cx="2481944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805210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719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8228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28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719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8228" y="4208106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94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-0.00013 0.1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8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00065 0.17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89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00078 0.1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È POSSIBILE RENDERE IL GIOVANE CAPACE DI SCEGLIERE, E PREPARARLO AD ESSERE UN CONQUISTATORE DELLA LIBERTÀ: EDUCARE ALLA ROTTURA SIGNIFICA ALLORA SOLTANTO EDUCARE A EFFETTUARE LE SCELTE, NON FORNIRE LE SCELTE GIÀ FATTE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5" r="24210"/>
          <a:stretch/>
        </p:blipFill>
        <p:spPr>
          <a:xfrm>
            <a:off x="8798228" y="901499"/>
            <a:ext cx="2481944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40206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L’IMPEGNO POLITICO NON È ALTRO CHE UNA DIMENSIONE DEL PIÙ GENERALE ED ESSENZIALE IMPEGNO A SERVIZIO DELL’UOMO</a:t>
            </a:r>
            <a:endParaRPr lang="it-IT" sz="44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228" y="901498"/>
            <a:ext cx="2483021" cy="315923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8132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POLITICA È L’ARTE DEL POSSIBILE</a:t>
            </a:r>
            <a:endParaRPr lang="it-IT" sz="72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OTTO VON BISMARCK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222"/>
          <a:stretch/>
        </p:blipFill>
        <p:spPr>
          <a:xfrm>
            <a:off x="8797151" y="901498"/>
            <a:ext cx="2504279" cy="315923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91218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PERCHÉ IL DISARMO PRODUCA LA PACE, BISOGNA -COME SI DICEVA- USARE IL METODO D'ISAIA: CONVERTIRE, CIOÈ, IN INVESTIMENTI DI PACE GLI INVESTIMENTI DI GUERRA: TRASFORMARE IN ARATRI LE BOMBE, IN ASTRONAVI DI PACE I MISSILI DI GUERRA!</a:t>
            </a:r>
            <a:endParaRPr lang="it-IT" sz="3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</a:t>
            </a:r>
          </a:p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PIRA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2"/>
          <a:stretch/>
        </p:blipFill>
        <p:spPr>
          <a:xfrm>
            <a:off x="8797150" y="923014"/>
            <a:ext cx="2483021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05364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81326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 IMPARATO CHE IL PROBLEMA DEGLI ALTRI È UGUALE AL MIO. SORTIRNE TUTTI INSIEME È POLITICA. SORTIRNE DA SOLI È AVARIZIA. </a:t>
            </a:r>
            <a:endParaRPr lang="it-IT" sz="42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DON LORENZO MILANI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r="19053"/>
          <a:stretch/>
        </p:blipFill>
        <p:spPr>
          <a:xfrm>
            <a:off x="8773641" y="910827"/>
            <a:ext cx="2506531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86528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797152" y="5309583"/>
            <a:ext cx="2483021" cy="12031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5210" y="5309584"/>
            <a:ext cx="2483021" cy="12031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801181" y="5309583"/>
            <a:ext cx="2483021" cy="1203183"/>
          </a:xfrm>
          <a:prstGeom prst="rect">
            <a:avLst/>
          </a:prstGeom>
          <a:solidFill>
            <a:srgbClr val="FF8BB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05210" y="5434120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GIORGIO LA PIRA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01181" y="5434119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797151" y="5434118"/>
            <a:ext cx="248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VITTORIO BACHELET</a:t>
            </a:r>
            <a:endParaRPr lang="it-IT" sz="28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97151" y="901499"/>
            <a:ext cx="2483021" cy="315923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5182" y="788610"/>
            <a:ext cx="7809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IL LAICO È UN UOMO CHE SA CHE IL MONDO ESISTE</a:t>
            </a:r>
            <a:endParaRPr lang="it-IT" sz="6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797151" y="4060735"/>
            <a:ext cx="248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GIUSEPPE LAZZATI</a:t>
            </a:r>
            <a:endParaRPr lang="it-IT" sz="20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5" r="24210"/>
          <a:stretch/>
        </p:blipFill>
        <p:spPr>
          <a:xfrm>
            <a:off x="8798228" y="901499"/>
            <a:ext cx="2481944" cy="31499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936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462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 Lazzarin</dc:creator>
  <cp:lastModifiedBy>Maurizio Lazzarin</cp:lastModifiedBy>
  <cp:revision>16</cp:revision>
  <dcterms:created xsi:type="dcterms:W3CDTF">2017-10-14T14:52:47Z</dcterms:created>
  <dcterms:modified xsi:type="dcterms:W3CDTF">2017-10-14T21:09:58Z</dcterms:modified>
</cp:coreProperties>
</file>